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sldIdLst>
    <p:sldId id="256" r:id="rId2"/>
    <p:sldId id="257" r:id="rId3"/>
    <p:sldId id="262" r:id="rId4"/>
    <p:sldId id="263" r:id="rId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97" d="100"/>
          <a:sy n="97" d="100"/>
        </p:scale>
        <p:origin x="1110" y="30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098E2DD-6BCF-4677-BDC4-C712804CB0CB}" type="datetimeFigureOut">
              <a:rPr lang="en-IE" smtClean="0"/>
              <a:t>01/04/2026</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01DFC276-8093-4948-88F8-6808D1EE92B3}" type="slidenum">
              <a:rPr lang="en-IE" smtClean="0"/>
              <a:t>‹#›</a:t>
            </a:fld>
            <a:endParaRPr lang="en-IE"/>
          </a:p>
        </p:txBody>
      </p:sp>
    </p:spTree>
    <p:extLst>
      <p:ext uri="{BB962C8B-B14F-4D97-AF65-F5344CB8AC3E}">
        <p14:creationId xmlns:p14="http://schemas.microsoft.com/office/powerpoint/2010/main" val="13958539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098E2DD-6BCF-4677-BDC4-C712804CB0CB}" type="datetimeFigureOut">
              <a:rPr lang="en-IE" smtClean="0"/>
              <a:t>01/04/2026</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01DFC276-8093-4948-88F8-6808D1EE92B3}" type="slidenum">
              <a:rPr lang="en-IE" smtClean="0"/>
              <a:t>‹#›</a:t>
            </a:fld>
            <a:endParaRPr lang="en-IE"/>
          </a:p>
        </p:txBody>
      </p:sp>
    </p:spTree>
    <p:extLst>
      <p:ext uri="{BB962C8B-B14F-4D97-AF65-F5344CB8AC3E}">
        <p14:creationId xmlns:p14="http://schemas.microsoft.com/office/powerpoint/2010/main" val="32737219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098E2DD-6BCF-4677-BDC4-C712804CB0CB}" type="datetimeFigureOut">
              <a:rPr lang="en-IE" smtClean="0"/>
              <a:t>01/04/2026</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01DFC276-8093-4948-88F8-6808D1EE92B3}" type="slidenum">
              <a:rPr lang="en-IE" smtClean="0"/>
              <a:t>‹#›</a:t>
            </a:fld>
            <a:endParaRPr lang="en-IE"/>
          </a:p>
        </p:txBody>
      </p:sp>
    </p:spTree>
    <p:extLst>
      <p:ext uri="{BB962C8B-B14F-4D97-AF65-F5344CB8AC3E}">
        <p14:creationId xmlns:p14="http://schemas.microsoft.com/office/powerpoint/2010/main" val="41452764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098E2DD-6BCF-4677-BDC4-C712804CB0CB}" type="datetimeFigureOut">
              <a:rPr lang="en-IE" smtClean="0"/>
              <a:t>01/04/2026</a:t>
            </a:fld>
            <a:endParaRPr lang="en-IE"/>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p:txBody>
          <a:bodyPr/>
          <a:lstStyle/>
          <a:p>
            <a:fld id="{01DFC276-8093-4948-88F8-6808D1EE92B3}" type="slidenum">
              <a:rPr lang="en-IE" smtClean="0"/>
              <a:t>‹#›</a:t>
            </a:fld>
            <a:endParaRPr lang="en-IE"/>
          </a:p>
        </p:txBody>
      </p:sp>
    </p:spTree>
    <p:extLst>
      <p:ext uri="{BB962C8B-B14F-4D97-AF65-F5344CB8AC3E}">
        <p14:creationId xmlns:p14="http://schemas.microsoft.com/office/powerpoint/2010/main" val="24986264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098E2DD-6BCF-4677-BDC4-C712804CB0CB}" type="datetimeFigureOut">
              <a:rPr lang="en-IE" smtClean="0"/>
              <a:t>01/04/2026</a:t>
            </a:fld>
            <a:endParaRPr lang="en-IE"/>
          </a:p>
        </p:txBody>
      </p:sp>
      <p:sp>
        <p:nvSpPr>
          <p:cNvPr id="8" name="Footer Placeholder 7"/>
          <p:cNvSpPr>
            <a:spLocks noGrp="1"/>
          </p:cNvSpPr>
          <p:nvPr>
            <p:ph type="ftr" sz="quarter" idx="11"/>
          </p:nvPr>
        </p:nvSpPr>
        <p:spPr/>
        <p:txBody>
          <a:bodyPr/>
          <a:lstStyle/>
          <a:p>
            <a:endParaRPr lang="en-IE"/>
          </a:p>
        </p:txBody>
      </p:sp>
      <p:sp>
        <p:nvSpPr>
          <p:cNvPr id="9" name="Slide Number Placeholder 8"/>
          <p:cNvSpPr>
            <a:spLocks noGrp="1"/>
          </p:cNvSpPr>
          <p:nvPr>
            <p:ph type="sldNum" sz="quarter" idx="12"/>
          </p:nvPr>
        </p:nvSpPr>
        <p:spPr/>
        <p:txBody>
          <a:bodyPr/>
          <a:lstStyle/>
          <a:p>
            <a:fld id="{01DFC276-8093-4948-88F8-6808D1EE92B3}" type="slidenum">
              <a:rPr lang="en-IE" smtClean="0"/>
              <a:t>‹#›</a:t>
            </a:fld>
            <a:endParaRPr lang="en-IE"/>
          </a:p>
        </p:txBody>
      </p:sp>
    </p:spTree>
    <p:extLst>
      <p:ext uri="{BB962C8B-B14F-4D97-AF65-F5344CB8AC3E}">
        <p14:creationId xmlns:p14="http://schemas.microsoft.com/office/powerpoint/2010/main" val="26514024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098E2DD-6BCF-4677-BDC4-C712804CB0CB}" type="datetimeFigureOut">
              <a:rPr lang="en-IE" smtClean="0"/>
              <a:t>01/04/2026</a:t>
            </a:fld>
            <a:endParaRPr lang="en-IE"/>
          </a:p>
        </p:txBody>
      </p:sp>
      <p:sp>
        <p:nvSpPr>
          <p:cNvPr id="4" name="Footer Placeholder 3"/>
          <p:cNvSpPr>
            <a:spLocks noGrp="1"/>
          </p:cNvSpPr>
          <p:nvPr>
            <p:ph type="ftr" sz="quarter" idx="11"/>
          </p:nvPr>
        </p:nvSpPr>
        <p:spPr/>
        <p:txBody>
          <a:bodyPr/>
          <a:lstStyle/>
          <a:p>
            <a:endParaRPr lang="en-IE"/>
          </a:p>
        </p:txBody>
      </p:sp>
      <p:sp>
        <p:nvSpPr>
          <p:cNvPr id="5" name="Slide Number Placeholder 4"/>
          <p:cNvSpPr>
            <a:spLocks noGrp="1"/>
          </p:cNvSpPr>
          <p:nvPr>
            <p:ph type="sldNum" sz="quarter" idx="12"/>
          </p:nvPr>
        </p:nvSpPr>
        <p:spPr/>
        <p:txBody>
          <a:bodyPr/>
          <a:lstStyle/>
          <a:p>
            <a:fld id="{01DFC276-8093-4948-88F8-6808D1EE92B3}" type="slidenum">
              <a:rPr lang="en-IE" smtClean="0"/>
              <a:t>‹#›</a:t>
            </a:fld>
            <a:endParaRPr lang="en-IE"/>
          </a:p>
        </p:txBody>
      </p:sp>
    </p:spTree>
    <p:extLst>
      <p:ext uri="{BB962C8B-B14F-4D97-AF65-F5344CB8AC3E}">
        <p14:creationId xmlns:p14="http://schemas.microsoft.com/office/powerpoint/2010/main" val="31284681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98E2DD-6BCF-4677-BDC4-C712804CB0CB}" type="datetimeFigureOut">
              <a:rPr lang="en-IE" smtClean="0"/>
              <a:t>01/04/2026</a:t>
            </a:fld>
            <a:endParaRPr lang="en-IE"/>
          </a:p>
        </p:txBody>
      </p:sp>
      <p:sp>
        <p:nvSpPr>
          <p:cNvPr id="3" name="Footer Placeholder 2"/>
          <p:cNvSpPr>
            <a:spLocks noGrp="1"/>
          </p:cNvSpPr>
          <p:nvPr>
            <p:ph type="ftr" sz="quarter" idx="11"/>
          </p:nvPr>
        </p:nvSpPr>
        <p:spPr/>
        <p:txBody>
          <a:bodyPr/>
          <a:lstStyle/>
          <a:p>
            <a:endParaRPr lang="en-IE"/>
          </a:p>
        </p:txBody>
      </p:sp>
      <p:sp>
        <p:nvSpPr>
          <p:cNvPr id="4" name="Slide Number Placeholder 3"/>
          <p:cNvSpPr>
            <a:spLocks noGrp="1"/>
          </p:cNvSpPr>
          <p:nvPr>
            <p:ph type="sldNum" sz="quarter" idx="12"/>
          </p:nvPr>
        </p:nvSpPr>
        <p:spPr/>
        <p:txBody>
          <a:bodyPr/>
          <a:lstStyle/>
          <a:p>
            <a:fld id="{01DFC276-8093-4948-88F8-6808D1EE92B3}" type="slidenum">
              <a:rPr lang="en-IE" smtClean="0"/>
              <a:t>‹#›</a:t>
            </a:fld>
            <a:endParaRPr lang="en-IE"/>
          </a:p>
        </p:txBody>
      </p:sp>
    </p:spTree>
    <p:extLst>
      <p:ext uri="{BB962C8B-B14F-4D97-AF65-F5344CB8AC3E}">
        <p14:creationId xmlns:p14="http://schemas.microsoft.com/office/powerpoint/2010/main" val="15800681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098E2DD-6BCF-4677-BDC4-C712804CB0CB}" type="datetimeFigureOut">
              <a:rPr lang="en-IE" smtClean="0"/>
              <a:t>01/04/2026</a:t>
            </a:fld>
            <a:endParaRPr lang="en-IE"/>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p:txBody>
          <a:bodyPr/>
          <a:lstStyle/>
          <a:p>
            <a:fld id="{01DFC276-8093-4948-88F8-6808D1EE92B3}" type="slidenum">
              <a:rPr lang="en-IE" smtClean="0"/>
              <a:t>‹#›</a:t>
            </a:fld>
            <a:endParaRPr lang="en-IE"/>
          </a:p>
        </p:txBody>
      </p:sp>
    </p:spTree>
    <p:extLst>
      <p:ext uri="{BB962C8B-B14F-4D97-AF65-F5344CB8AC3E}">
        <p14:creationId xmlns:p14="http://schemas.microsoft.com/office/powerpoint/2010/main" val="23507632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p:txBody>
          <a:bodyPr/>
          <a:lstStyle/>
          <a:p>
            <a:fld id="{01DFC276-8093-4948-88F8-6808D1EE92B3}" type="slidenum">
              <a:rPr lang="en-IE" smtClean="0"/>
              <a:t>‹#›</a:t>
            </a:fld>
            <a:endParaRPr lang="en-IE"/>
          </a:p>
        </p:txBody>
      </p:sp>
      <p:sp>
        <p:nvSpPr>
          <p:cNvPr id="5" name="Date Placeholder 4"/>
          <p:cNvSpPr>
            <a:spLocks noGrp="1"/>
          </p:cNvSpPr>
          <p:nvPr>
            <p:ph type="dt" sz="half" idx="10"/>
          </p:nvPr>
        </p:nvSpPr>
        <p:spPr/>
        <p:txBody>
          <a:bodyPr/>
          <a:lstStyle/>
          <a:p>
            <a:fld id="{4098E2DD-6BCF-4677-BDC4-C712804CB0CB}" type="datetimeFigureOut">
              <a:rPr lang="en-IE" smtClean="0"/>
              <a:t>01/04/2026</a:t>
            </a:fld>
            <a:endParaRPr lang="en-IE"/>
          </a:p>
        </p:txBody>
      </p:sp>
    </p:spTree>
    <p:extLst>
      <p:ext uri="{BB962C8B-B14F-4D97-AF65-F5344CB8AC3E}">
        <p14:creationId xmlns:p14="http://schemas.microsoft.com/office/powerpoint/2010/main" val="1401956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098E2DD-6BCF-4677-BDC4-C712804CB0CB}" type="datetimeFigureOut">
              <a:rPr lang="en-IE" smtClean="0"/>
              <a:t>01/04/2026</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01DFC276-8093-4948-88F8-6808D1EE92B3}" type="slidenum">
              <a:rPr lang="en-IE" smtClean="0"/>
              <a:t>‹#›</a:t>
            </a:fld>
            <a:endParaRPr lang="en-IE"/>
          </a:p>
        </p:txBody>
      </p:sp>
    </p:spTree>
    <p:extLst>
      <p:ext uri="{BB962C8B-B14F-4D97-AF65-F5344CB8AC3E}">
        <p14:creationId xmlns:p14="http://schemas.microsoft.com/office/powerpoint/2010/main" val="2932892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098E2DD-6BCF-4677-BDC4-C712804CB0CB}" type="datetimeFigureOut">
              <a:rPr lang="en-IE" smtClean="0"/>
              <a:t>01/04/2026</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01DFC276-8093-4948-88F8-6808D1EE92B3}" type="slidenum">
              <a:rPr lang="en-IE" smtClean="0"/>
              <a:t>‹#›</a:t>
            </a:fld>
            <a:endParaRPr lang="en-IE"/>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0703926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098E2DD-6BCF-4677-BDC4-C712804CB0CB}" type="datetimeFigureOut">
              <a:rPr lang="en-IE" smtClean="0"/>
              <a:t>01/04/2026</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01DFC276-8093-4948-88F8-6808D1EE92B3}" type="slidenum">
              <a:rPr lang="en-IE" smtClean="0"/>
              <a:t>‹#›</a:t>
            </a:fld>
            <a:endParaRPr lang="en-IE"/>
          </a:p>
        </p:txBody>
      </p:sp>
    </p:spTree>
    <p:extLst>
      <p:ext uri="{BB962C8B-B14F-4D97-AF65-F5344CB8AC3E}">
        <p14:creationId xmlns:p14="http://schemas.microsoft.com/office/powerpoint/2010/main" val="403405474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098E2DD-6BCF-4677-BDC4-C712804CB0CB}" type="datetimeFigureOut">
              <a:rPr lang="en-IE" smtClean="0"/>
              <a:t>01/04/2026</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01DFC276-8093-4948-88F8-6808D1EE92B3}" type="slidenum">
              <a:rPr lang="en-IE" smtClean="0"/>
              <a:t>‹#›</a:t>
            </a:fld>
            <a:endParaRPr lang="en-IE"/>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58313952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098E2DD-6BCF-4677-BDC4-C712804CB0CB}" type="datetimeFigureOut">
              <a:rPr lang="en-IE" smtClean="0"/>
              <a:t>01/04/2026</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01DFC276-8093-4948-88F8-6808D1EE92B3}" type="slidenum">
              <a:rPr lang="en-IE" smtClean="0"/>
              <a:t>‹#›</a:t>
            </a:fld>
            <a:endParaRPr lang="en-IE"/>
          </a:p>
        </p:txBody>
      </p:sp>
    </p:spTree>
    <p:extLst>
      <p:ext uri="{BB962C8B-B14F-4D97-AF65-F5344CB8AC3E}">
        <p14:creationId xmlns:p14="http://schemas.microsoft.com/office/powerpoint/2010/main" val="112139488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098E2DD-6BCF-4677-BDC4-C712804CB0CB}" type="datetimeFigureOut">
              <a:rPr lang="en-IE" smtClean="0"/>
              <a:t>01/04/2026</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01DFC276-8093-4948-88F8-6808D1EE92B3}" type="slidenum">
              <a:rPr lang="en-IE" smtClean="0"/>
              <a:t>‹#›</a:t>
            </a:fld>
            <a:endParaRPr lang="en-IE"/>
          </a:p>
        </p:txBody>
      </p:sp>
    </p:spTree>
    <p:extLst>
      <p:ext uri="{BB962C8B-B14F-4D97-AF65-F5344CB8AC3E}">
        <p14:creationId xmlns:p14="http://schemas.microsoft.com/office/powerpoint/2010/main" val="312155980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098E2DD-6BCF-4677-BDC4-C712804CB0CB}" type="datetimeFigureOut">
              <a:rPr lang="en-IE" smtClean="0"/>
              <a:t>01/04/2026</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01DFC276-8093-4948-88F8-6808D1EE92B3}" type="slidenum">
              <a:rPr lang="en-IE" smtClean="0"/>
              <a:t>‹#›</a:t>
            </a:fld>
            <a:endParaRPr lang="en-IE"/>
          </a:p>
        </p:txBody>
      </p:sp>
    </p:spTree>
    <p:extLst>
      <p:ext uri="{BB962C8B-B14F-4D97-AF65-F5344CB8AC3E}">
        <p14:creationId xmlns:p14="http://schemas.microsoft.com/office/powerpoint/2010/main" val="27682882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4098E2DD-6BCF-4677-BDC4-C712804CB0CB}" type="datetimeFigureOut">
              <a:rPr lang="en-IE" smtClean="0"/>
              <a:t>01/04/2026</a:t>
            </a:fld>
            <a:endParaRPr lang="en-IE"/>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IE"/>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01DFC276-8093-4948-88F8-6808D1EE92B3}" type="slidenum">
              <a:rPr lang="en-IE" smtClean="0"/>
              <a:t>‹#›</a:t>
            </a:fld>
            <a:endParaRPr lang="en-IE"/>
          </a:p>
        </p:txBody>
      </p:sp>
    </p:spTree>
    <p:extLst>
      <p:ext uri="{BB962C8B-B14F-4D97-AF65-F5344CB8AC3E}">
        <p14:creationId xmlns:p14="http://schemas.microsoft.com/office/powerpoint/2010/main" val="3979875780"/>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4.xml"/><Relationship Id="rId4" Type="http://schemas.openxmlformats.org/officeDocument/2006/relationships/image" Target="../media/image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DD1CDC-0ECB-8C3E-F361-A9DD9BE85577}"/>
              </a:ext>
            </a:extLst>
          </p:cNvPr>
          <p:cNvSpPr>
            <a:spLocks noGrp="1"/>
          </p:cNvSpPr>
          <p:nvPr>
            <p:ph type="ctrTitle"/>
          </p:nvPr>
        </p:nvSpPr>
        <p:spPr>
          <a:xfrm>
            <a:off x="1507067" y="1995948"/>
            <a:ext cx="7766936" cy="1602658"/>
          </a:xfrm>
        </p:spPr>
        <p:txBody>
          <a:bodyPr/>
          <a:lstStyle/>
          <a:p>
            <a:pPr algn="ctr"/>
            <a:r>
              <a:rPr lang="en-GB" dirty="0"/>
              <a:t>Barrow Blueway</a:t>
            </a:r>
            <a:endParaRPr lang="en-IE" dirty="0"/>
          </a:p>
        </p:txBody>
      </p:sp>
      <p:sp>
        <p:nvSpPr>
          <p:cNvPr id="3" name="Subtitle 2">
            <a:extLst>
              <a:ext uri="{FF2B5EF4-FFF2-40B4-BE49-F238E27FC236}">
                <a16:creationId xmlns:a16="http://schemas.microsoft.com/office/drawing/2014/main" id="{00DA3AD1-832B-3B54-950B-96759808CA66}"/>
              </a:ext>
            </a:extLst>
          </p:cNvPr>
          <p:cNvSpPr>
            <a:spLocks noGrp="1"/>
          </p:cNvSpPr>
          <p:nvPr>
            <p:ph type="subTitle" idx="1"/>
          </p:nvPr>
        </p:nvSpPr>
        <p:spPr/>
        <p:txBody>
          <a:bodyPr/>
          <a:lstStyle/>
          <a:p>
            <a:pPr algn="ctr"/>
            <a:r>
              <a:rPr lang="en-GB" dirty="0">
                <a:solidFill>
                  <a:schemeClr val="tx1"/>
                </a:solidFill>
              </a:rPr>
              <a:t>Project Update April 2026</a:t>
            </a:r>
            <a:endParaRPr lang="en-IE" dirty="0">
              <a:solidFill>
                <a:schemeClr val="tx1"/>
              </a:solidFill>
            </a:endParaRPr>
          </a:p>
        </p:txBody>
      </p:sp>
    </p:spTree>
    <p:extLst>
      <p:ext uri="{BB962C8B-B14F-4D97-AF65-F5344CB8AC3E}">
        <p14:creationId xmlns:p14="http://schemas.microsoft.com/office/powerpoint/2010/main" val="10658312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17BD53-FE22-D48C-D7D9-83DD4D6089D4}"/>
              </a:ext>
            </a:extLst>
          </p:cNvPr>
          <p:cNvSpPr>
            <a:spLocks noGrp="1"/>
          </p:cNvSpPr>
          <p:nvPr>
            <p:ph type="title"/>
          </p:nvPr>
        </p:nvSpPr>
        <p:spPr/>
        <p:txBody>
          <a:bodyPr/>
          <a:lstStyle/>
          <a:p>
            <a:pPr algn="ctr"/>
            <a:r>
              <a:rPr lang="en-GB" dirty="0"/>
              <a:t>Updates since March 2024  </a:t>
            </a:r>
            <a:endParaRPr lang="en-IE" dirty="0"/>
          </a:p>
        </p:txBody>
      </p:sp>
      <p:sp>
        <p:nvSpPr>
          <p:cNvPr id="3" name="Content Placeholder 2">
            <a:extLst>
              <a:ext uri="{FF2B5EF4-FFF2-40B4-BE49-F238E27FC236}">
                <a16:creationId xmlns:a16="http://schemas.microsoft.com/office/drawing/2014/main" id="{C77DF541-81AA-8EE0-C189-606CB5A73A17}"/>
              </a:ext>
            </a:extLst>
          </p:cNvPr>
          <p:cNvSpPr>
            <a:spLocks noGrp="1"/>
          </p:cNvSpPr>
          <p:nvPr>
            <p:ph idx="1"/>
          </p:nvPr>
        </p:nvSpPr>
        <p:spPr>
          <a:xfrm>
            <a:off x="838200" y="1582994"/>
            <a:ext cx="8876071" cy="4593969"/>
          </a:xfrm>
        </p:spPr>
        <p:txBody>
          <a:bodyPr>
            <a:normAutofit/>
          </a:bodyPr>
          <a:lstStyle/>
          <a:p>
            <a:r>
              <a:rPr lang="en-GB" dirty="0">
                <a:solidFill>
                  <a:schemeClr val="tx1"/>
                </a:solidFill>
              </a:rPr>
              <a:t>Completion of the towpath works from </a:t>
            </a:r>
            <a:r>
              <a:rPr lang="en-GB" dirty="0" err="1">
                <a:solidFill>
                  <a:schemeClr val="tx1"/>
                </a:solidFill>
              </a:rPr>
              <a:t>Lowtown</a:t>
            </a:r>
            <a:r>
              <a:rPr lang="en-GB" dirty="0">
                <a:solidFill>
                  <a:schemeClr val="tx1"/>
                </a:solidFill>
              </a:rPr>
              <a:t> to Athy (46km) in partnership with Waterways Ireland, Laois County Council.</a:t>
            </a:r>
          </a:p>
          <a:p>
            <a:r>
              <a:rPr lang="en-GB" dirty="0">
                <a:solidFill>
                  <a:schemeClr val="tx1"/>
                </a:solidFill>
              </a:rPr>
              <a:t>Completion of all connectivity links, road crossings (controlled and un-Controlled) as well as associated road safety improvements at these junctions were delivered by John Craddock Ltd and are now completed with the recent commissioning of the controlled crossing at Rathangan Spencer Bridge completed early this year. </a:t>
            </a:r>
          </a:p>
          <a:p>
            <a:r>
              <a:rPr lang="en-GB" dirty="0">
                <a:solidFill>
                  <a:schemeClr val="tx1"/>
                </a:solidFill>
              </a:rPr>
              <a:t>The structures element of the Blueway is currently ongoing and nearing completion of the new pedestrian bridge west of Spencer Bridge Rathangan. </a:t>
            </a:r>
          </a:p>
          <a:p>
            <a:r>
              <a:rPr lang="en-GB" dirty="0">
                <a:solidFill>
                  <a:schemeClr val="tx1"/>
                </a:solidFill>
              </a:rPr>
              <a:t>Completion of the upgrades to jetties along the Barrow line by Waterways Ireland. </a:t>
            </a:r>
          </a:p>
          <a:p>
            <a:r>
              <a:rPr lang="en-GB" dirty="0">
                <a:solidFill>
                  <a:schemeClr val="tx1"/>
                </a:solidFill>
              </a:rPr>
              <a:t>Signage is currently being procured by Waterways Ireland and intended for installation by mid year 2026. </a:t>
            </a:r>
            <a:endParaRPr lang="en-IE" dirty="0">
              <a:solidFill>
                <a:schemeClr val="tx1"/>
              </a:solidFill>
            </a:endParaRPr>
          </a:p>
        </p:txBody>
      </p:sp>
    </p:spTree>
    <p:extLst>
      <p:ext uri="{BB962C8B-B14F-4D97-AF65-F5344CB8AC3E}">
        <p14:creationId xmlns:p14="http://schemas.microsoft.com/office/powerpoint/2010/main" val="36506620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8FBD1E36-32AE-6A39-BEEE-CA47B6367EA0}"/>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rcRect r="35521"/>
          <a:stretch>
            <a:fillRect/>
          </a:stretch>
        </p:blipFill>
        <p:spPr>
          <a:xfrm rot="5400000">
            <a:off x="1337190" y="206477"/>
            <a:ext cx="3844412" cy="4355691"/>
          </a:xfrm>
          <a:prstGeom prst="rect">
            <a:avLst/>
          </a:prstGeom>
        </p:spPr>
      </p:pic>
      <p:pic>
        <p:nvPicPr>
          <p:cNvPr id="8" name="Content Placeholder 7">
            <a:extLst>
              <a:ext uri="{FF2B5EF4-FFF2-40B4-BE49-F238E27FC236}">
                <a16:creationId xmlns:a16="http://schemas.microsoft.com/office/drawing/2014/main" id="{022166C0-39BF-FBDC-9FFE-913E320A6683}"/>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rot="5400000">
            <a:off x="5547363" y="1089411"/>
            <a:ext cx="5962242" cy="4471679"/>
          </a:xfrm>
          <a:prstGeom prst="rect">
            <a:avLst/>
          </a:prstGeom>
        </p:spPr>
      </p:pic>
      <p:sp>
        <p:nvSpPr>
          <p:cNvPr id="9" name="TextBox 8">
            <a:extLst>
              <a:ext uri="{FF2B5EF4-FFF2-40B4-BE49-F238E27FC236}">
                <a16:creationId xmlns:a16="http://schemas.microsoft.com/office/drawing/2014/main" id="{678B95A1-4CA3-5489-2307-92EE0F424C3E}"/>
              </a:ext>
            </a:extLst>
          </p:cNvPr>
          <p:cNvSpPr txBox="1"/>
          <p:nvPr/>
        </p:nvSpPr>
        <p:spPr>
          <a:xfrm>
            <a:off x="1081550" y="4660490"/>
            <a:ext cx="4355692" cy="369332"/>
          </a:xfrm>
          <a:prstGeom prst="rect">
            <a:avLst/>
          </a:prstGeom>
          <a:noFill/>
        </p:spPr>
        <p:txBody>
          <a:bodyPr wrap="square" rtlCol="0">
            <a:spAutoFit/>
          </a:bodyPr>
          <a:lstStyle/>
          <a:p>
            <a:r>
              <a:rPr lang="en-GB"/>
              <a:t>Rathangan  </a:t>
            </a:r>
            <a:endParaRPr lang="en-IE" dirty="0"/>
          </a:p>
        </p:txBody>
      </p:sp>
      <p:sp>
        <p:nvSpPr>
          <p:cNvPr id="12" name="TextBox 11">
            <a:extLst>
              <a:ext uri="{FF2B5EF4-FFF2-40B4-BE49-F238E27FC236}">
                <a16:creationId xmlns:a16="http://schemas.microsoft.com/office/drawing/2014/main" id="{F33A48DD-5D2E-C9B2-1CDA-3AB3A5FE47EE}"/>
              </a:ext>
            </a:extLst>
          </p:cNvPr>
          <p:cNvSpPr txBox="1"/>
          <p:nvPr/>
        </p:nvSpPr>
        <p:spPr>
          <a:xfrm>
            <a:off x="1081550" y="5199117"/>
            <a:ext cx="4471679" cy="369332"/>
          </a:xfrm>
          <a:prstGeom prst="rect">
            <a:avLst/>
          </a:prstGeom>
          <a:noFill/>
        </p:spPr>
        <p:txBody>
          <a:bodyPr wrap="square" rtlCol="0">
            <a:spAutoFit/>
          </a:bodyPr>
          <a:lstStyle/>
          <a:p>
            <a:r>
              <a:rPr lang="en-GB" dirty="0"/>
              <a:t>Pedestrian Bridge installed November 2025 </a:t>
            </a:r>
            <a:endParaRPr lang="en-IE" dirty="0"/>
          </a:p>
        </p:txBody>
      </p:sp>
    </p:spTree>
    <p:extLst>
      <p:ext uri="{BB962C8B-B14F-4D97-AF65-F5344CB8AC3E}">
        <p14:creationId xmlns:p14="http://schemas.microsoft.com/office/powerpoint/2010/main" val="35324970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AA1223-3BBA-CC22-A864-3D4352F43F36}"/>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C7474A76-297D-E81A-3137-DD849C32851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0097" y="1622321"/>
            <a:ext cx="4964951" cy="2234228"/>
          </a:xfrm>
          <a:prstGeom prst="rect">
            <a:avLst/>
          </a:prstGeom>
        </p:spPr>
      </p:pic>
      <p:sp>
        <p:nvSpPr>
          <p:cNvPr id="9" name="Content Placeholder 8">
            <a:extLst>
              <a:ext uri="{FF2B5EF4-FFF2-40B4-BE49-F238E27FC236}">
                <a16:creationId xmlns:a16="http://schemas.microsoft.com/office/drawing/2014/main" id="{183AA2A7-17AD-4219-200D-F8DF97BA5B46}"/>
              </a:ext>
            </a:extLst>
          </p:cNvPr>
          <p:cNvSpPr>
            <a:spLocks noGrp="1"/>
          </p:cNvSpPr>
          <p:nvPr>
            <p:ph sz="half" idx="1"/>
          </p:nvPr>
        </p:nvSpPr>
        <p:spPr>
          <a:xfrm>
            <a:off x="838200" y="511277"/>
            <a:ext cx="5181600" cy="5665686"/>
          </a:xfrm>
        </p:spPr>
        <p:txBody>
          <a:bodyPr/>
          <a:lstStyle/>
          <a:p>
            <a:pPr marL="0" indent="0">
              <a:buNone/>
            </a:pPr>
            <a:r>
              <a:rPr lang="en-GB" dirty="0">
                <a:solidFill>
                  <a:schemeClr val="tx1"/>
                </a:solidFill>
              </a:rPr>
              <a:t>Intersections between Towpaths and Roadways </a:t>
            </a:r>
            <a:endParaRPr lang="en-IE" dirty="0">
              <a:solidFill>
                <a:schemeClr val="tx1"/>
              </a:solidFill>
            </a:endParaRPr>
          </a:p>
        </p:txBody>
      </p:sp>
      <p:pic>
        <p:nvPicPr>
          <p:cNvPr id="11" name="Content Placeholder 10">
            <a:extLst>
              <a:ext uri="{FF2B5EF4-FFF2-40B4-BE49-F238E27FC236}">
                <a16:creationId xmlns:a16="http://schemas.microsoft.com/office/drawing/2014/main" id="{31AD6BE7-06AC-5A1D-357D-D90A63739141}"/>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162368" y="1626068"/>
            <a:ext cx="4989871" cy="2245442"/>
          </a:xfrm>
          <a:prstGeom prst="rect">
            <a:avLst/>
          </a:prstGeom>
        </p:spPr>
      </p:pic>
      <p:pic>
        <p:nvPicPr>
          <p:cNvPr id="13" name="Picture 12">
            <a:extLst>
              <a:ext uri="{FF2B5EF4-FFF2-40B4-BE49-F238E27FC236}">
                <a16:creationId xmlns:a16="http://schemas.microsoft.com/office/drawing/2014/main" id="{82231CBD-6E52-50A0-4186-EB8B20B38D8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45858" y="3999273"/>
            <a:ext cx="3480619" cy="2610464"/>
          </a:xfrm>
          <a:prstGeom prst="rect">
            <a:avLst/>
          </a:prstGeom>
        </p:spPr>
      </p:pic>
    </p:spTree>
    <p:extLst>
      <p:ext uri="{BB962C8B-B14F-4D97-AF65-F5344CB8AC3E}">
        <p14:creationId xmlns:p14="http://schemas.microsoft.com/office/powerpoint/2010/main" val="2959716382"/>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docProps/app.xml><?xml version="1.0" encoding="utf-8"?>
<Properties xmlns="http://schemas.openxmlformats.org/officeDocument/2006/extended-properties" xmlns:vt="http://schemas.openxmlformats.org/officeDocument/2006/docPropsVTypes">
  <Template>Facet</Template>
  <TotalTime>140</TotalTime>
  <Words>147</Words>
  <Application>Microsoft Office PowerPoint</Application>
  <PresentationFormat>Widescreen</PresentationFormat>
  <Paragraphs>11</Paragraphs>
  <Slides>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Arial</vt:lpstr>
      <vt:lpstr>Trebuchet MS</vt:lpstr>
      <vt:lpstr>Wingdings 3</vt:lpstr>
      <vt:lpstr>Facet</vt:lpstr>
      <vt:lpstr>Barrow Blueway</vt:lpstr>
      <vt:lpstr>Updates since March 2024  </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Darragh Carey</dc:creator>
  <cp:lastModifiedBy>Katie O'Malley</cp:lastModifiedBy>
  <cp:revision>4</cp:revision>
  <dcterms:created xsi:type="dcterms:W3CDTF">2026-03-31T11:22:49Z</dcterms:created>
  <dcterms:modified xsi:type="dcterms:W3CDTF">2026-04-01T08:59:04Z</dcterms:modified>
</cp:coreProperties>
</file>